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37" r:id="rId3"/>
    <p:sldId id="338" r:id="rId4"/>
    <p:sldId id="320" r:id="rId5"/>
    <p:sldId id="257" r:id="rId6"/>
    <p:sldId id="312" r:id="rId7"/>
    <p:sldId id="316" r:id="rId8"/>
    <p:sldId id="313" r:id="rId9"/>
    <p:sldId id="317" r:id="rId10"/>
    <p:sldId id="333" r:id="rId11"/>
    <p:sldId id="334" r:id="rId12"/>
    <p:sldId id="335" r:id="rId13"/>
    <p:sldId id="336" r:id="rId14"/>
    <p:sldId id="321" r:id="rId15"/>
    <p:sldId id="308" r:id="rId16"/>
    <p:sldId id="325" r:id="rId17"/>
    <p:sldId id="326" r:id="rId18"/>
    <p:sldId id="329" r:id="rId19"/>
    <p:sldId id="330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4AFA2D0-9FBA-410E-A390-FEFB5E814D3E}">
          <p14:sldIdLst>
            <p14:sldId id="256"/>
            <p14:sldId id="337"/>
            <p14:sldId id="338"/>
          </p14:sldIdLst>
        </p14:section>
        <p14:section name="ERPimages" id="{663D0C38-3658-4A00-8537-DAD20255767B}">
          <p14:sldIdLst>
            <p14:sldId id="320"/>
            <p14:sldId id="257"/>
          </p14:sldIdLst>
        </p14:section>
        <p14:section name="Occluded and Visible" id="{C45E1445-01C4-4A94-8E17-77D902B9B7F7}">
          <p14:sldIdLst>
            <p14:sldId id="312"/>
            <p14:sldId id="316"/>
            <p14:sldId id="313"/>
            <p14:sldId id="317"/>
          </p14:sldIdLst>
        </p14:section>
        <p14:section name="Coinstant - Random" id="{97925BA9-53F9-4822-A0E6-5B763CEBE085}">
          <p14:sldIdLst>
            <p14:sldId id="333"/>
            <p14:sldId id="334"/>
            <p14:sldId id="335"/>
            <p14:sldId id="336"/>
          </p14:sldIdLst>
        </p14:section>
        <p14:section name="Hypothesis Test Behavioral EEG" id="{6D97C6B0-982E-4265-AFEF-F2A846FE79DC}">
          <p14:sldIdLst>
            <p14:sldId id="321"/>
            <p14:sldId id="308"/>
          </p14:sldIdLst>
        </p14:section>
        <p14:section name="Occluded - Visible" id="{1E250ED7-32EE-464B-84B7-5CB4E3BFA59B}">
          <p14:sldIdLst>
            <p14:sldId id="325"/>
            <p14:sldId id="326"/>
          </p14:sldIdLst>
        </p14:section>
        <p14:section name="Constant - Random" id="{6558D06F-AA2B-41A7-B847-AF3545B5479E}">
          <p14:sldIdLst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FCD466-44A2-5C85-E4C1-555A880C4653}" name="Wilken, Saskia" initials="WS" userId="Wilken, Saski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9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C7132-6D35-4AC1-9836-56F22B2450D5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2497A-172B-4AFA-B494-A6FEE6CC77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56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81853-4C0A-B50A-252B-5E16C99B9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217623-6218-B153-EC51-9690C2B0F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E130A8-7EEA-648E-2204-A20D8ADDB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CE7197-B897-9B44-8777-CFFEEDDF6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99D07C-8DCF-8589-2888-BCA984067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044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EC7A0-CB14-06B1-3ECB-B43ADCA5B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92BAB9-5E20-FBB3-C975-C3AB76B12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56399-EEF2-3A75-290E-E5AFE9D5A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47B214-0BDB-BA38-DE26-6BE4361E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1C179-F002-1553-675E-D5A92DBF2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54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10B8781-876C-6D82-28FB-E183521AE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EC389E6-E75F-71DD-EC62-7D7FC40CE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E1CAA0-2AA0-722C-513D-25A067A72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5DF7EF-B369-E694-E668-5F02820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74F202-BF56-91D5-3B8F-2EC6B905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41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CE16D-9BD4-EA91-FA31-E7AF18DFC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F99FF8-7BB2-DC96-E94E-7CB556CCA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FE5EF8-3E35-4568-E08E-00BA5C022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D6D1A9-BC18-CBA0-C423-BAB2F44A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650651-0A1C-A239-A488-EBD07D06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160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C525B-92E0-98FB-46AE-7F110D845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3737A4-A798-C8EB-C94F-CDDF2C1F8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CBE29B-BC40-5188-5702-D06560AC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253FDC-65D5-9B0A-E284-450734AB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FB9124-B286-CCE2-2D8C-C0DFC398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629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A0567-8929-B4D4-F6B3-511B97EE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85DDE1-9B42-3AFC-FB5E-D36347540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3C042B-D3E1-AE27-A931-B9F8B736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91B10B-1EA5-6128-4484-061BCAF32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36DC86-E0FC-1F5C-EF59-78EAE92CA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ECACBE-A060-62B6-0888-3133FDF34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711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79DC7-AD5E-5489-2B9C-454994E6E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87CADF-D544-6716-3773-1E2FC4557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38BEED-721F-2FF5-DF84-8E6E68C55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93EB8B0-7344-FDF1-B5B8-579D2904E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79D8862-7D6F-006E-C54B-F5F2A8D36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04D04F-47B6-ECF6-EAAA-4838333AC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7CD53B-D9C7-06EC-38F7-6D20BA5B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B82BBC6-5343-1401-AADE-ADFF31C92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82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AE5DD-ED97-1011-6CC4-04E0ADED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2E4D643-A6BD-3794-6D0C-877700341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EF9939-55C5-7DEF-9114-2F82B352B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429772-F7D2-1F16-870B-7CFC89DC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B11EF96-FBFC-8EDC-C299-9E20996E3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EE0881-2632-03C5-BD6D-BF5BFD316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8BBA4B-0317-0415-F6B2-E532A003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825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455FD-C600-F47E-B1DA-18D2B96F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3DB45E-55AF-1F93-3E29-769097767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A750C74-0AD9-CEC2-D7E3-40416D02F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A03D84-56B8-11D5-5184-AA37079A3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DA9363-E2CF-9AFE-3FEB-0C925613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296F1F-3C67-D8F6-8F4F-3DC8EFCE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08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51193-E64E-1410-38CA-A70E05DA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87C6CD-606D-A351-DB6F-7BD1B1378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615DC9-A6A6-94E3-02DB-3F740E3EF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9F502D-B43A-B7A3-2D3E-0C18B41A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1FAA25-6403-D2A2-6A1E-C236C393A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3FB261-4BC9-AEA0-1D45-7254C6C2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30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E3BD29B-EFC0-F2B8-571E-B8E1FD4F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50FF91-076C-56B4-32A8-628AD19EF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3D073B-F977-9793-0EB1-88CDB7150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90C2E-0E9D-43CB-9EC6-435CF5D34690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3A8873-3E9A-96FA-1596-234509CE5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56025A-7997-017C-C563-97765BFFA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66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786D5-C3C4-56E8-1318-A9E5323D92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Statistics</a:t>
            </a:r>
            <a:r>
              <a:rPr lang="de-DE" dirty="0"/>
              <a:t>: Behavioral and EEG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4906339-EE1E-EAAD-C767-172EB611B0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Images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Association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Behavioral and ERP Data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Images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tests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0980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772C365-9FB0-F3AF-AC23-ABA30512D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7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547406F-C55B-5CA9-0DF9-F6A71AFEB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65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8F5A569-DF5F-99EB-FB2F-033673FED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92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09887C6-2A06-1F32-0424-AC87BAFBC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88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5FDF8-35BC-CEE9-F63B-D078DC57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Role</a:t>
            </a:r>
            <a:r>
              <a:rPr lang="de-DE" dirty="0"/>
              <a:t> Model </a:t>
            </a:r>
            <a:r>
              <a:rPr lang="de-DE" dirty="0" err="1"/>
              <a:t>for</a:t>
            </a:r>
            <a:r>
              <a:rPr lang="de-DE" dirty="0"/>
              <a:t> Analysis: Paper </a:t>
            </a:r>
            <a:r>
              <a:rPr lang="de-DE" dirty="0" err="1"/>
              <a:t>by</a:t>
            </a:r>
            <a:r>
              <a:rPr lang="de-DE" dirty="0"/>
              <a:t> Sven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AA52A6-235B-7951-BE58-AE1D4A764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5" y="1657196"/>
            <a:ext cx="10722269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31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5FDF8-35BC-CEE9-F63B-D078DC57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Hypothesis </a:t>
            </a:r>
            <a:r>
              <a:rPr lang="de-DE" dirty="0" err="1"/>
              <a:t>tests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4E6EAB-E67B-A73B-2716-A6EE56850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ERP </a:t>
            </a:r>
            <a:r>
              <a:rPr lang="de-DE" dirty="0" err="1"/>
              <a:t>images</a:t>
            </a:r>
            <a:r>
              <a:rPr lang="de-DE" dirty="0"/>
              <a:t>…</a:t>
            </a:r>
          </a:p>
          <a:p>
            <a:r>
              <a:rPr lang="de-DE" sz="1200" dirty="0"/>
              <a:t>(</a:t>
            </a:r>
            <a:r>
              <a:rPr lang="de-DE" sz="1200" dirty="0" err="1"/>
              <a:t>Sorted</a:t>
            </a:r>
            <a:r>
              <a:rPr lang="de-DE" sz="1200" dirty="0"/>
              <a:t> all </a:t>
            </a:r>
            <a:r>
              <a:rPr lang="de-DE" sz="1200" dirty="0" err="1"/>
              <a:t>eeg</a:t>
            </a:r>
            <a:r>
              <a:rPr lang="de-DE" sz="1200" dirty="0"/>
              <a:t> </a:t>
            </a:r>
            <a:r>
              <a:rPr lang="de-DE" sz="1200" dirty="0" err="1"/>
              <a:t>data</a:t>
            </a:r>
            <a:r>
              <a:rPr lang="de-DE" sz="1200" dirty="0"/>
              <a:t> (all </a:t>
            </a:r>
            <a:r>
              <a:rPr lang="de-DE" sz="1200" dirty="0" err="1"/>
              <a:t>subjects</a:t>
            </a:r>
            <a:r>
              <a:rPr lang="de-DE" sz="1200" dirty="0"/>
              <a:t>, all </a:t>
            </a:r>
            <a:r>
              <a:rPr lang="de-DE" sz="1200" dirty="0" err="1"/>
              <a:t>trials</a:t>
            </a:r>
            <a:r>
              <a:rPr lang="de-DE" sz="1200" dirty="0"/>
              <a:t>) in </a:t>
            </a:r>
            <a:r>
              <a:rPr lang="de-DE" sz="1200" dirty="0" err="1"/>
              <a:t>vincentiles</a:t>
            </a:r>
            <a:r>
              <a:rPr lang="de-DE" sz="1200" dirty="0"/>
              <a:t> (10 </a:t>
            </a:r>
            <a:r>
              <a:rPr lang="de-DE" sz="1200" dirty="0" err="1"/>
              <a:t>bins</a:t>
            </a:r>
            <a:r>
              <a:rPr lang="de-DE" sz="1200" dirty="0"/>
              <a:t>)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two</a:t>
            </a:r>
            <a:r>
              <a:rPr lang="de-DE" sz="1200" dirty="0"/>
              <a:t> </a:t>
            </a:r>
            <a:r>
              <a:rPr lang="de-DE" sz="1200" dirty="0" err="1"/>
              <a:t>error</a:t>
            </a:r>
            <a:r>
              <a:rPr lang="de-DE" sz="1200" dirty="0"/>
              <a:t> </a:t>
            </a:r>
            <a:r>
              <a:rPr lang="de-DE" sz="1200" dirty="0" err="1"/>
              <a:t>measures</a:t>
            </a:r>
            <a:r>
              <a:rPr lang="de-DE" sz="1200" dirty="0"/>
              <a:t> </a:t>
            </a:r>
            <a:r>
              <a:rPr lang="de-DE" sz="1200" dirty="0" err="1"/>
              <a:t>pursuit</a:t>
            </a:r>
            <a:r>
              <a:rPr lang="de-DE" sz="1200" dirty="0"/>
              <a:t> </a:t>
            </a:r>
            <a:r>
              <a:rPr lang="de-DE" sz="1200" dirty="0" err="1"/>
              <a:t>latency</a:t>
            </a:r>
            <a:r>
              <a:rPr lang="de-DE" sz="1200" dirty="0"/>
              <a:t> and </a:t>
            </a:r>
            <a:r>
              <a:rPr lang="de-DE" sz="1200" dirty="0" err="1"/>
              <a:t>epoch</a:t>
            </a:r>
            <a:r>
              <a:rPr lang="de-DE" sz="1200" dirty="0"/>
              <a:t> </a:t>
            </a:r>
            <a:r>
              <a:rPr lang="de-DE" sz="1200" dirty="0" err="1"/>
              <a:t>error</a:t>
            </a:r>
            <a:endParaRPr lang="de-DE" sz="1200" dirty="0"/>
          </a:p>
          <a:p>
            <a:pPr lvl="1"/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each</a:t>
            </a:r>
            <a:r>
              <a:rPr lang="de-DE" sz="1200" dirty="0"/>
              <a:t> </a:t>
            </a:r>
            <a:r>
              <a:rPr lang="de-DE" sz="1200" dirty="0" err="1"/>
              <a:t>condition</a:t>
            </a:r>
            <a:r>
              <a:rPr lang="de-DE" sz="1200" dirty="0"/>
              <a:t> </a:t>
            </a:r>
            <a:r>
              <a:rPr lang="de-DE" sz="1200" dirty="0" err="1"/>
              <a:t>separately</a:t>
            </a:r>
            <a:endParaRPr lang="de-DE" sz="1200" dirty="0"/>
          </a:p>
          <a:p>
            <a:pPr lvl="1"/>
            <a:r>
              <a:rPr lang="de-DE" sz="1200" dirty="0" err="1"/>
              <a:t>One</a:t>
            </a:r>
            <a:r>
              <a:rPr lang="de-DE" sz="1200" dirty="0"/>
              <a:t> </a:t>
            </a:r>
            <a:r>
              <a:rPr lang="de-DE" sz="1200" dirty="0" err="1"/>
              <a:t>electrode</a:t>
            </a:r>
            <a:r>
              <a:rPr lang="de-DE" sz="1200" dirty="0"/>
              <a:t> at a time (FC3 and P3))</a:t>
            </a:r>
          </a:p>
          <a:p>
            <a:r>
              <a:rPr lang="de-DE" dirty="0"/>
              <a:t>Split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epoched</a:t>
            </a:r>
            <a:r>
              <a:rPr lang="de-DE" dirty="0"/>
              <a:t> </a:t>
            </a:r>
            <a:r>
              <a:rPr lang="de-DE" dirty="0" err="1"/>
              <a:t>eeg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100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600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bins</a:t>
            </a:r>
            <a:r>
              <a:rPr lang="de-DE" dirty="0"/>
              <a:t> (10 </a:t>
            </a:r>
            <a:r>
              <a:rPr lang="de-DE" dirty="0" err="1"/>
              <a:t>bins</a:t>
            </a:r>
            <a:r>
              <a:rPr lang="de-DE" dirty="0"/>
              <a:t>)</a:t>
            </a:r>
          </a:p>
          <a:p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eeg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per </a:t>
            </a:r>
            <a:r>
              <a:rPr lang="de-DE" dirty="0" err="1"/>
              <a:t>vincentile</a:t>
            </a:r>
            <a:r>
              <a:rPr lang="de-DE" dirty="0"/>
              <a:t> and bin, </a:t>
            </a:r>
            <a:r>
              <a:rPr lang="de-DE" dirty="0" err="1"/>
              <a:t>condition</a:t>
            </a:r>
            <a:r>
              <a:rPr lang="de-DE" dirty="0"/>
              <a:t> and </a:t>
            </a:r>
            <a:r>
              <a:rPr lang="de-DE" dirty="0" err="1"/>
              <a:t>cluster</a:t>
            </a:r>
            <a:endParaRPr lang="de-DE" dirty="0"/>
          </a:p>
          <a:p>
            <a:r>
              <a:rPr lang="de-DE" dirty="0" err="1"/>
              <a:t>Performed</a:t>
            </a:r>
            <a:r>
              <a:rPr lang="de-DE" dirty="0"/>
              <a:t> bootstrapping (1000 </a:t>
            </a:r>
            <a:r>
              <a:rPr lang="de-DE" dirty="0" err="1"/>
              <a:t>rep</a:t>
            </a:r>
            <a:r>
              <a:rPr lang="de-DE" dirty="0"/>
              <a:t>)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means</a:t>
            </a:r>
            <a:endParaRPr lang="de-DE" dirty="0"/>
          </a:p>
          <a:p>
            <a:r>
              <a:rPr lang="de-DE" dirty="0" err="1"/>
              <a:t>Performed</a:t>
            </a:r>
            <a:r>
              <a:rPr lang="de-DE" dirty="0"/>
              <a:t> a </a:t>
            </a:r>
            <a:r>
              <a:rPr lang="de-DE" dirty="0" err="1"/>
              <a:t>two</a:t>
            </a:r>
            <a:r>
              <a:rPr lang="de-DE" dirty="0"/>
              <a:t>-sample t-tests </a:t>
            </a:r>
            <a:r>
              <a:rPr lang="de-DE" dirty="0" err="1"/>
              <a:t>each</a:t>
            </a:r>
            <a:r>
              <a:rPr lang="de-DE" dirty="0"/>
              <a:t> per </a:t>
            </a:r>
            <a:r>
              <a:rPr lang="de-DE" dirty="0" err="1"/>
              <a:t>vincentile</a:t>
            </a:r>
            <a:r>
              <a:rPr lang="de-DE" dirty="0"/>
              <a:t> x bin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contrasts</a:t>
            </a:r>
            <a:r>
              <a:rPr lang="de-DE" dirty="0"/>
              <a:t> </a:t>
            </a:r>
            <a:r>
              <a:rPr lang="de-DE" dirty="0" err="1"/>
              <a:t>occluded</a:t>
            </a:r>
            <a:r>
              <a:rPr lang="de-DE" dirty="0"/>
              <a:t> – visible and </a:t>
            </a:r>
            <a:r>
              <a:rPr lang="de-DE" dirty="0" err="1"/>
              <a:t>constant</a:t>
            </a:r>
            <a:r>
              <a:rPr lang="de-DE" dirty="0"/>
              <a:t> – random1 </a:t>
            </a:r>
          </a:p>
          <a:p>
            <a:pPr lvl="1"/>
            <a:r>
              <a:rPr lang="de-DE" dirty="0"/>
              <a:t>Per </a:t>
            </a:r>
            <a:r>
              <a:rPr lang="de-DE" dirty="0" err="1"/>
              <a:t>cluster</a:t>
            </a:r>
            <a:endParaRPr lang="de-DE" dirty="0"/>
          </a:p>
          <a:p>
            <a:r>
              <a:rPr lang="de-DE" dirty="0" err="1"/>
              <a:t>Performed</a:t>
            </a:r>
            <a:r>
              <a:rPr lang="de-DE" dirty="0"/>
              <a:t> FDR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10*10 </a:t>
            </a:r>
            <a:r>
              <a:rPr lang="de-DE" dirty="0" err="1"/>
              <a:t>tests</a:t>
            </a:r>
            <a:r>
              <a:rPr lang="de-DE" dirty="0"/>
              <a:t> per </a:t>
            </a:r>
            <a:r>
              <a:rPr lang="de-DE" dirty="0" err="1"/>
              <a:t>contrast</a:t>
            </a: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See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matrices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8530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539B41B-2711-DB20-1D9E-58ADD02B6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33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23DE90E-43CD-80CC-865E-3271B9B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58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86F3B44-2DE7-C26F-FEF0-0311F02B4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88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90145B6-EC19-EA73-692E-36106B0D9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57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C6BD4-E2F3-63EC-AAC6-99D3A1D1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Clusters </a:t>
            </a:r>
            <a:r>
              <a:rPr lang="de-DE" dirty="0" err="1"/>
              <a:t>tested</a:t>
            </a:r>
            <a:r>
              <a:rPr lang="de-DE" dirty="0"/>
              <a:t>: </a:t>
            </a:r>
            <a:r>
              <a:rPr lang="de-DE" dirty="0" err="1"/>
              <a:t>occluded</a:t>
            </a:r>
            <a:r>
              <a:rPr lang="de-DE" dirty="0"/>
              <a:t> - visible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C85A62-6EC8-3A1F-392F-DFEFB95E3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49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C6BD4-E2F3-63EC-AAC6-99D3A1D1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Clusters </a:t>
            </a:r>
            <a:r>
              <a:rPr lang="de-DE" dirty="0" err="1"/>
              <a:t>tested</a:t>
            </a:r>
            <a:r>
              <a:rPr lang="de-DE" dirty="0"/>
              <a:t>: </a:t>
            </a:r>
            <a:r>
              <a:rPr lang="de-DE" dirty="0" err="1"/>
              <a:t>constant</a:t>
            </a:r>
            <a:r>
              <a:rPr lang="de-DE" dirty="0"/>
              <a:t> - </a:t>
            </a:r>
            <a:r>
              <a:rPr lang="de-DE" dirty="0" err="1"/>
              <a:t>random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6C53C8-8C03-E680-0989-9A359D3C9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54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5FDF8-35BC-CEE9-F63B-D078DC57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Role</a:t>
            </a:r>
            <a:r>
              <a:rPr lang="de-DE" dirty="0"/>
              <a:t> Model </a:t>
            </a:r>
            <a:r>
              <a:rPr lang="de-DE" dirty="0" err="1"/>
              <a:t>for</a:t>
            </a:r>
            <a:r>
              <a:rPr lang="de-DE" dirty="0"/>
              <a:t> Analysis: Paper </a:t>
            </a:r>
            <a:r>
              <a:rPr lang="de-DE" dirty="0" err="1"/>
              <a:t>by</a:t>
            </a:r>
            <a:r>
              <a:rPr lang="de-DE" dirty="0"/>
              <a:t> Sven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5BFD306-F811-A62F-EF5D-7EDC0E175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9" y="1442173"/>
            <a:ext cx="10102798" cy="53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76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5FDF8-35BC-CEE9-F63B-D078DC57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ERP </a:t>
            </a:r>
            <a:r>
              <a:rPr lang="de-DE" dirty="0" err="1"/>
              <a:t>images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4E6EAB-E67B-A73B-2716-A6EE56850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Sorted</a:t>
            </a:r>
            <a:r>
              <a:rPr lang="de-DE" dirty="0"/>
              <a:t> all </a:t>
            </a:r>
            <a:r>
              <a:rPr lang="de-DE" dirty="0" err="1"/>
              <a:t>eeg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(all </a:t>
            </a:r>
            <a:r>
              <a:rPr lang="de-DE" dirty="0" err="1"/>
              <a:t>subjects</a:t>
            </a:r>
            <a:r>
              <a:rPr lang="de-DE" dirty="0"/>
              <a:t>, all </a:t>
            </a:r>
            <a:r>
              <a:rPr lang="de-DE" dirty="0" err="1"/>
              <a:t>trials</a:t>
            </a:r>
            <a:r>
              <a:rPr lang="de-DE" dirty="0"/>
              <a:t>, all </a:t>
            </a:r>
            <a:r>
              <a:rPr lang="de-DE" dirty="0" err="1"/>
              <a:t>peaks</a:t>
            </a:r>
            <a:r>
              <a:rPr lang="de-DE" dirty="0"/>
              <a:t>) in </a:t>
            </a:r>
            <a:r>
              <a:rPr lang="de-DE" dirty="0" err="1"/>
              <a:t>vincentiles</a:t>
            </a:r>
            <a:r>
              <a:rPr lang="de-DE" dirty="0"/>
              <a:t> (10 </a:t>
            </a:r>
            <a:r>
              <a:rPr lang="de-DE" dirty="0" err="1"/>
              <a:t>bins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measures</a:t>
            </a:r>
            <a:r>
              <a:rPr lang="de-DE" dirty="0"/>
              <a:t> </a:t>
            </a:r>
            <a:r>
              <a:rPr lang="de-DE" dirty="0" err="1"/>
              <a:t>pursuit</a:t>
            </a:r>
            <a:r>
              <a:rPr lang="de-DE" dirty="0"/>
              <a:t> </a:t>
            </a:r>
            <a:r>
              <a:rPr lang="de-DE" dirty="0" err="1"/>
              <a:t>latency</a:t>
            </a:r>
            <a:r>
              <a:rPr lang="de-DE" dirty="0"/>
              <a:t> and </a:t>
            </a:r>
            <a:r>
              <a:rPr lang="de-DE" dirty="0" err="1"/>
              <a:t>epoch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</a:t>
            </a:r>
            <a:r>
              <a:rPr lang="de-DE" dirty="0" err="1"/>
              <a:t>separately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at a time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de-DE" dirty="0"/>
              <a:t>See ERP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vincenticed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6983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DB3F753A-C875-23AF-D8F4-5A53C3130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5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1AD56809-3028-0F2D-59DD-39C6F915A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42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9B53ADF-F104-81F6-D71B-D256AC96F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8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1590966-BBF7-9559-32AF-B7F2D09BC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56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Microsoft Office PowerPoint</Application>
  <PresentationFormat>Breitbild</PresentationFormat>
  <Paragraphs>23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</vt:lpstr>
      <vt:lpstr>Statistics: Behavioral and EEG data</vt:lpstr>
      <vt:lpstr>Clusters tested: occluded - visible</vt:lpstr>
      <vt:lpstr>Clusters tested: constant - random</vt:lpstr>
      <vt:lpstr>Role Model for Analysis: Paper by Sven</vt:lpstr>
      <vt:lpstr>ERP images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Role Model for Analysis: Paper by Sven</vt:lpstr>
      <vt:lpstr>Hypothesis tests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Clusters in the Data</dc:title>
  <dc:creator>Wilken, Saskia</dc:creator>
  <cp:lastModifiedBy>Wilken, Saskia</cp:lastModifiedBy>
  <cp:revision>34</cp:revision>
  <dcterms:created xsi:type="dcterms:W3CDTF">2022-10-28T09:05:08Z</dcterms:created>
  <dcterms:modified xsi:type="dcterms:W3CDTF">2022-11-11T08:40:44Z</dcterms:modified>
</cp:coreProperties>
</file>